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B162115-896A-4B54-B6D4-BA1A7EE3B29F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2C4CADC-7A2F-42D2-97A2-F85687F0E26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KEKUASAAN, WEWENANG, DAN KEPEMIMPINAN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Kekuasaan</a:t>
            </a:r>
            <a:r>
              <a:rPr lang="en-US" dirty="0" smtClean="0"/>
              <a:t> (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)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 </a:t>
            </a:r>
            <a:r>
              <a:rPr lang="en-US" dirty="0" err="1" smtClean="0"/>
              <a:t>mengontrol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tingkatan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mengendalikan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Kekuasaan</a:t>
            </a:r>
            <a:r>
              <a:rPr lang="en-US" dirty="0" smtClean="0"/>
              <a:t> yang </a:t>
            </a:r>
            <a:r>
              <a:rPr lang="en-US" dirty="0" err="1" smtClean="0"/>
              <a:t>syah</a:t>
            </a:r>
            <a:r>
              <a:rPr lang="en-US" dirty="0" smtClean="0"/>
              <a:t> (</a:t>
            </a:r>
            <a:r>
              <a:rPr lang="en-US" b="1" i="1" dirty="0" err="1" smtClean="0"/>
              <a:t>hak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diturunkan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yang </a:t>
            </a:r>
            <a:r>
              <a:rPr lang="en-US" dirty="0" err="1" smtClean="0"/>
              <a:t>dipegang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sekelompok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yang </a:t>
            </a:r>
            <a:r>
              <a:rPr lang="en-US" dirty="0" err="1" smtClean="0"/>
              <a:t>mencakup</a:t>
            </a:r>
            <a:r>
              <a:rPr lang="en-US" dirty="0" smtClean="0"/>
              <a:t> </a:t>
            </a:r>
            <a:r>
              <a:rPr lang="en-US" b="1" i="1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memerintah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mengendalikan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Wewenang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Kememimpinan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mempengauhi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,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Kepemimpinan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</TotalTime>
  <Words>82</Words>
  <Application>Microsoft Office PowerPoint</Application>
  <PresentationFormat>On-screen Show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Concourse</vt:lpstr>
      <vt:lpstr>KEKUASAAN, WEWENANG, DAN KEPEMIMPINAN</vt:lpstr>
      <vt:lpstr>Konsep Kekuasaan</vt:lpstr>
      <vt:lpstr>Konsep Wewenang</vt:lpstr>
      <vt:lpstr>Konsep Kepemimpinan</vt:lpstr>
    </vt:vector>
  </TitlesOfParts>
  <Company>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KEKUASAAN, WEWENANG, DAN KEPEMIMPINAN</dc:title>
  <dc:creator>Yonariza</dc:creator>
  <cp:lastModifiedBy>Yonariza</cp:lastModifiedBy>
  <cp:revision>3</cp:revision>
  <dcterms:created xsi:type="dcterms:W3CDTF">2012-09-24T01:53:28Z</dcterms:created>
  <dcterms:modified xsi:type="dcterms:W3CDTF">2012-09-24T02:04:12Z</dcterms:modified>
</cp:coreProperties>
</file>