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767D6-E058-4481-87D3-81651F91D17A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63E98-FEFA-4487-8FC3-EABB0E89CB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dirty="0" err="1" smtClean="0">
                <a:latin typeface="Arial"/>
                <a:ea typeface="Calibri"/>
                <a:cs typeface="Times New Roman"/>
              </a:rPr>
              <a:t>Konsepsi</a:t>
            </a:r>
            <a:r>
              <a:rPr lang="en-US" dirty="0" smtClean="0">
                <a:latin typeface="Arial"/>
                <a:ea typeface="Calibri"/>
                <a:cs typeface="Times New Roman"/>
              </a:rPr>
              <a:t> </a:t>
            </a:r>
            <a:r>
              <a:rPr lang="en-US" dirty="0" err="1" smtClean="0">
                <a:latin typeface="Arial"/>
                <a:ea typeface="Calibri"/>
                <a:cs typeface="Times New Roman"/>
              </a:rPr>
              <a:t>Hukum</a:t>
            </a:r>
            <a:r>
              <a:rPr lang="en-US" dirty="0" smtClean="0">
                <a:latin typeface="Arial"/>
                <a:ea typeface="Calibri"/>
                <a:cs typeface="Times New Roman"/>
              </a:rPr>
              <a:t> </a:t>
            </a:r>
            <a:r>
              <a:rPr lang="en-US" dirty="0" err="1" smtClean="0">
                <a:latin typeface="Arial"/>
                <a:ea typeface="Calibri"/>
                <a:cs typeface="Times New Roman"/>
              </a:rPr>
              <a:t>Adat</a:t>
            </a:r>
            <a:endParaRPr lang="en-US" sz="5400" dirty="0">
              <a:ea typeface="Calibri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Minggu</a:t>
            </a:r>
            <a:r>
              <a:rPr lang="en-US" dirty="0" smtClean="0"/>
              <a:t> II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Pertanyaan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endParaRPr lang="en-US" dirty="0" smtClean="0"/>
          </a:p>
          <a:p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endParaRPr lang="en-US" dirty="0" smtClean="0"/>
          </a:p>
          <a:p>
            <a:r>
              <a:rPr lang="en-US" dirty="0" err="1" smtClean="0"/>
              <a:t>Efektifitas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endParaRPr lang="en-US" dirty="0" smtClean="0"/>
          </a:p>
          <a:p>
            <a:r>
              <a:rPr lang="en-US" dirty="0" err="1" smtClean="0"/>
              <a:t>Sebaran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</a:t>
            </a:r>
          </a:p>
          <a:p>
            <a:r>
              <a:rPr lang="en-US" dirty="0" err="1" smtClean="0"/>
              <a:t>Siapa</a:t>
            </a:r>
            <a:r>
              <a:rPr lang="en-US" dirty="0" smtClean="0"/>
              <a:t> yang </a:t>
            </a:r>
            <a:r>
              <a:rPr lang="en-US" dirty="0" err="1" smtClean="0"/>
              <a:t>mengemukakan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lain, </a:t>
            </a:r>
            <a:r>
              <a:rPr lang="en-US" dirty="0" err="1" smtClean="0"/>
              <a:t>sumbernya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peraturan2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 yang </a:t>
            </a:r>
            <a:r>
              <a:rPr lang="en-US" dirty="0" err="1" smtClean="0"/>
              <a:t>tumbuh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dipertahankan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masyarakatnya</a:t>
            </a:r>
            <a:r>
              <a:rPr lang="en-US" dirty="0" smtClean="0"/>
              <a:t> (</a:t>
            </a:r>
            <a:r>
              <a:rPr lang="en-US" dirty="0" err="1" smtClean="0"/>
              <a:t>HIlman</a:t>
            </a:r>
            <a:r>
              <a:rPr lang="en-US" dirty="0" smtClean="0"/>
              <a:t> 1992).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 yang </a:t>
            </a:r>
            <a:r>
              <a:rPr lang="en-US" dirty="0" err="1" smtClean="0"/>
              <a:t>meskipun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ditetapkan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yang </a:t>
            </a:r>
            <a:r>
              <a:rPr lang="en-US" dirty="0" err="1" smtClean="0"/>
              <a:t>berwajib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ditaati</a:t>
            </a:r>
            <a:r>
              <a:rPr lang="en-US" dirty="0" smtClean="0"/>
              <a:t> </a:t>
            </a:r>
            <a:r>
              <a:rPr lang="en-US" dirty="0" err="1" smtClean="0"/>
              <a:t>karna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  </a:t>
            </a:r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(</a:t>
            </a:r>
            <a:r>
              <a:rPr lang="en-US" dirty="0" err="1" smtClean="0"/>
              <a:t>Supomo</a:t>
            </a:r>
            <a:r>
              <a:rPr lang="en-US" dirty="0" smtClean="0"/>
              <a:t>, </a:t>
            </a:r>
            <a:r>
              <a:rPr lang="en-US" dirty="0" err="1" smtClean="0"/>
              <a:t>n.d</a:t>
            </a:r>
            <a:r>
              <a:rPr lang="en-US" dirty="0" smtClean="0"/>
              <a:t>)</a:t>
            </a:r>
          </a:p>
          <a:p>
            <a:pPr marL="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bersumber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peraturan2 yang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Hindia</a:t>
            </a:r>
            <a:r>
              <a:rPr lang="en-US" dirty="0" smtClean="0"/>
              <a:t> </a:t>
            </a:r>
            <a:r>
              <a:rPr lang="en-US" dirty="0" err="1" smtClean="0"/>
              <a:t>belanda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sandinya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diadakan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 </a:t>
            </a:r>
            <a:r>
              <a:rPr lang="en-US" dirty="0" err="1" smtClean="0"/>
              <a:t>Belanda</a:t>
            </a:r>
            <a:r>
              <a:rPr lang="en-US" dirty="0" smtClean="0"/>
              <a:t> </a:t>
            </a:r>
            <a:r>
              <a:rPr lang="en-US" dirty="0" err="1" smtClean="0"/>
              <a:t>dahulu</a:t>
            </a:r>
            <a:r>
              <a:rPr lang="en-US" dirty="0" smtClean="0"/>
              <a:t>. </a:t>
            </a:r>
          </a:p>
          <a:p>
            <a:pPr marL="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UU No 32 </a:t>
            </a:r>
            <a:r>
              <a:rPr lang="en-US" dirty="0" err="1" smtClean="0"/>
              <a:t>th</a:t>
            </a:r>
            <a:r>
              <a:rPr lang="en-US" dirty="0" smtClean="0"/>
              <a:t> 2004 </a:t>
            </a:r>
            <a:r>
              <a:rPr lang="en-US" dirty="0" err="1" smtClean="0"/>
              <a:t>ttg</a:t>
            </a:r>
            <a:r>
              <a:rPr lang="en-US" dirty="0" smtClean="0"/>
              <a:t> </a:t>
            </a:r>
            <a:r>
              <a:rPr lang="en-US" dirty="0" err="1" smtClean="0"/>
              <a:t>Pemerintahan</a:t>
            </a:r>
            <a:r>
              <a:rPr lang="en-US" dirty="0" smtClean="0"/>
              <a:t> Daerah</a:t>
            </a:r>
          </a:p>
          <a:p>
            <a:pPr marL="0" lvl="1" indent="0">
              <a:buNone/>
            </a:pPr>
            <a:r>
              <a:rPr lang="en-US" dirty="0" err="1" smtClean="0"/>
              <a:t>Fasal</a:t>
            </a:r>
            <a:r>
              <a:rPr lang="en-US" dirty="0" smtClean="0"/>
              <a:t> 1 (12) </a:t>
            </a:r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desa</a:t>
            </a:r>
            <a:r>
              <a:rPr lang="en-US" dirty="0" smtClean="0"/>
              <a:t> ….. </a:t>
            </a:r>
            <a:r>
              <a:rPr lang="en-US" dirty="0" err="1" smtClean="0"/>
              <a:t>Kesatuan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usul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istiadat</a:t>
            </a:r>
            <a:r>
              <a:rPr lang="en-US" dirty="0" smtClean="0"/>
              <a:t> </a:t>
            </a:r>
            <a:r>
              <a:rPr lang="en-US" dirty="0" err="1" smtClean="0"/>
              <a:t>setempat</a:t>
            </a:r>
            <a:r>
              <a:rPr lang="en-US" dirty="0" smtClean="0"/>
              <a:t> yang </a:t>
            </a:r>
            <a:r>
              <a:rPr lang="en-US" dirty="0" err="1" smtClean="0"/>
              <a:t>diakui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dihormati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NKRI</a:t>
            </a:r>
          </a:p>
          <a:p>
            <a:pPr marL="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meskipun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ditetapkan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penguasa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dihormati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ditaati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</a:p>
          <a:p>
            <a:pPr marL="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Unsur</a:t>
            </a:r>
            <a:endParaRPr lang="en-US" dirty="0" smtClean="0"/>
          </a:p>
          <a:p>
            <a:pPr lvl="1"/>
            <a:r>
              <a:rPr lang="en-US" dirty="0" err="1" smtClean="0"/>
              <a:t>Kenyataan</a:t>
            </a:r>
            <a:r>
              <a:rPr lang="en-US" dirty="0" smtClean="0"/>
              <a:t>: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diindahkan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endParaRPr lang="en-US" dirty="0" smtClean="0"/>
          </a:p>
          <a:p>
            <a:pPr lvl="1"/>
            <a:r>
              <a:rPr lang="en-US" dirty="0" err="1" smtClean="0"/>
              <a:t>Psikologis</a:t>
            </a:r>
            <a:r>
              <a:rPr lang="en-US" dirty="0" smtClean="0"/>
              <a:t>: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r>
              <a:rPr lang="en-US" dirty="0" err="1" smtClean="0"/>
              <a:t>Wujud</a:t>
            </a:r>
            <a:endParaRPr lang="en-US" dirty="0" smtClean="0"/>
          </a:p>
          <a:p>
            <a:pPr lvl="1"/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 (paling </a:t>
            </a:r>
            <a:r>
              <a:rPr lang="en-US" dirty="0" err="1" smtClean="0"/>
              <a:t>banyak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 (</a:t>
            </a:r>
            <a:r>
              <a:rPr lang="en-US" dirty="0" err="1" smtClean="0"/>
              <a:t>hukum</a:t>
            </a:r>
            <a:r>
              <a:rPr lang="en-US" dirty="0" smtClean="0"/>
              <a:t> raja </a:t>
            </a:r>
            <a:r>
              <a:rPr lang="en-US" dirty="0" err="1" smtClean="0"/>
              <a:t>raja</a:t>
            </a:r>
            <a:r>
              <a:rPr lang="en-US" dirty="0" smtClean="0"/>
              <a:t>)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Efektifitas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/>
              <a:t> </a:t>
            </a:r>
            <a:r>
              <a:rPr lang="en-US" dirty="0" smtClean="0"/>
              <a:t>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warisan</a:t>
            </a:r>
            <a:endParaRPr lang="en-US" dirty="0" smtClean="0"/>
          </a:p>
          <a:p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kepemilikan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Sebaran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Sabang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Merauke</a:t>
            </a:r>
            <a:endParaRPr lang="en-US" dirty="0" smtClean="0"/>
          </a:p>
          <a:p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wilayah</a:t>
            </a:r>
            <a:r>
              <a:rPr lang="en-US" dirty="0" smtClean="0"/>
              <a:t> Indonesia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Siapa</a:t>
            </a:r>
            <a:r>
              <a:rPr lang="en-US" dirty="0" smtClean="0"/>
              <a:t> yang </a:t>
            </a:r>
            <a:r>
              <a:rPr lang="en-US" dirty="0" err="1" smtClean="0"/>
              <a:t>mengemukakan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Belanda</a:t>
            </a:r>
            <a:endParaRPr lang="en-US" dirty="0" smtClean="0"/>
          </a:p>
          <a:p>
            <a:pPr lvl="1"/>
            <a:r>
              <a:rPr lang="en-US" dirty="0"/>
              <a:t>Prof. Dr. C </a:t>
            </a:r>
            <a:r>
              <a:rPr lang="en-US" dirty="0" err="1"/>
              <a:t>Snouck</a:t>
            </a:r>
            <a:r>
              <a:rPr lang="en-US" dirty="0"/>
              <a:t> </a:t>
            </a:r>
            <a:r>
              <a:rPr lang="en-US" dirty="0" err="1"/>
              <a:t>Hurgronje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300</Words>
  <Application>Microsoft Office PowerPoint</Application>
  <PresentationFormat>On-screen Show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Konsepsi Hukum Adat</vt:lpstr>
      <vt:lpstr>Pertanyaan untuk Kelas</vt:lpstr>
      <vt:lpstr>Definisi hukum adat (1)</vt:lpstr>
      <vt:lpstr>Definisi hukum adat (2)</vt:lpstr>
      <vt:lpstr>Definisi hukum adat (3)</vt:lpstr>
      <vt:lpstr>Definisi hukum adat (4)</vt:lpstr>
      <vt:lpstr>Definisi hukum adat (5)</vt:lpstr>
      <vt:lpstr>Hakikat hukum adat (1)</vt:lpstr>
      <vt:lpstr>Efektifitas Hukum Adat (1)</vt:lpstr>
      <vt:lpstr>Sebaran hukum adat di Indonesia</vt:lpstr>
      <vt:lpstr>Siapa yang mengemukakan istilah hukum adat</vt:lpstr>
    </vt:vector>
  </TitlesOfParts>
  <Company>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Hukum Adat </dc:title>
  <dc:creator>Yonariza</dc:creator>
  <cp:lastModifiedBy>Yonariza</cp:lastModifiedBy>
  <cp:revision>3</cp:revision>
  <dcterms:created xsi:type="dcterms:W3CDTF">2011-03-01T09:19:48Z</dcterms:created>
  <dcterms:modified xsi:type="dcterms:W3CDTF">2012-10-20T06:23:01Z</dcterms:modified>
</cp:coreProperties>
</file>